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customXml/itemProps13.xml" ContentType="application/vnd.openxmlformats-officedocument.customXmlProperties+xml"/>
  <Override PartName="/customXml/itemProps22.xml" ContentType="application/vnd.openxmlformats-officedocument.customXmlProperties+xml"/>
  <Override PartName="/customXml/itemProps31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1.xml" ContentType="application/vnd.openxmlformats-officedocument.presentationml.handoutMaster+xml"/>
  <Override PartName="/ppt/notesMasters/notesMaster11.xml" ContentType="application/vnd.openxmlformats-officedocument.presentationml.notesMaster+xml"/>
  <Override PartName="/ppt/notesSlides/notesSlide1013.xml" ContentType="application/vnd.openxmlformats-officedocument.presentationml.notesSlide+xml"/>
  <Override PartName="/ppt/notesSlides/notesSlide1110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12.xml" ContentType="application/vnd.openxmlformats-officedocument.presentationml.notesSlide+xml"/>
  <Override PartName="/ppt/notesSlides/notesSlide611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9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020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518.xml" ContentType="application/vnd.openxmlformats-officedocument.presentationml.slideLayout+xml"/>
  <Override PartName="/ppt/slideLayouts/slideLayout1611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921.xml" ContentType="application/vnd.openxmlformats-officedocument.presentationml.slideLayout+xml"/>
  <Override PartName="/ppt/slideLayouts/slideLayout2012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224.xml" ContentType="application/vnd.openxmlformats-officedocument.presentationml.slideLayout+xml"/>
  <Override PartName="/ppt/slideLayouts/slideLayout2319.xml" ContentType="application/vnd.openxmlformats-officedocument.presentationml.slideLayout+xml"/>
  <Override PartName="/ppt/slideLayouts/slideLayout241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2.xml" ContentType="application/vnd.openxmlformats-officedocument.theme+xml"/>
  <Override PartName="/ppt/theme/theme21.xml" ContentType="application/vnd.openxmlformats-officedocument.theme+xml"/>
  <Override PartName="/ppt/theme/theme3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1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62" r:id="rId7"/>
    <p:sldId id="319" r:id="rId8"/>
    <p:sldId id="313" r:id="rId9"/>
    <p:sldId id="320" r:id="rId10"/>
    <p:sldId id="315" r:id="rId11"/>
    <p:sldId id="317" r:id="rId12"/>
    <p:sldId id="267" r:id="rId13"/>
    <p:sldId id="260" r:id="rId14"/>
    <p:sldId id="318" r:id="rId15"/>
    <p:sldId id="321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6" autoAdjust="0"/>
    <p:restoredTop sz="95660" autoAdjust="0"/>
  </p:normalViewPr>
  <p:slideViewPr>
    <p:cSldViewPr snapToGrid="0">
      <p:cViewPr varScale="1">
        <p:scale>
          <a:sx n="102" d="100"/>
          <a:sy n="102" d="100"/>
        </p:scale>
        <p:origin x="54" y="606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3.xml"/><Relationship Id="rId2" Type="http://schemas.openxmlformats.org/officeDocument/2006/relationships/customXml" Target="../customXml/item2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1.xml"/><Relationship Id="rId19" Type="http://schemas.openxmlformats.org/officeDocument/2006/relationships/handoutMaster" Target="handoutMasters/handoutMaster1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2.xml"/><Relationship Id="rId23" Type="http://schemas.openxmlformats.org/officeDocument/2006/relationships/tableStyles" Target="tableStyles.xml"/></Relationships>
</file>

<file path=ppt/handoutMasters/_rels/handout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33.xml"/></Relationships>
</file>

<file path=ppt/handoutMasters/handoutMaster1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1.xml.rels><?xml version='1.0' encoding='UTF-8' standalone='yes'?>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10.xml"/></Relationships>
</file>

<file path=ppt/notesSlides/_rels/notesSlide11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11.xml"/></Relationships>
</file>

<file path=ppt/notesSlides/_rels/notesSlide1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12.xml"/></Relationships>
</file>

<file path=ppt/notesSlides/_rels/notesSlide1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13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2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3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4.xml"/></Relationships>
</file>

<file path=ppt/notesSlides/_rels/notesSlide5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5.xml"/></Relationships>
</file>

<file path=ppt/notesSlides/_rels/notesSlide6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6.xml"/></Relationships>
</file>

<file path=ppt/notesSlides/_rels/notesSlide7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7.xml"/></Relationships>
</file>

<file path=ppt/notesSlides/_rels/notesSlide8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8.xml"/></Relationships>
</file>

<file path=ppt/notesSlides/_rels/notesSlide9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1.xml"/><Relationship Id="rId2" Type="http://schemas.openxmlformats.org/officeDocument/2006/relationships/slide" Target="../slides/slide9.xml"/></Relationships>
</file>

<file path=ppt/notesSlides/notesSlide10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23038"/>
      </p:ext>
    </p:extLst>
  </p:cSld>
  <p:clrMapOvr>
    <a:masterClrMapping/>
  </p:clrMapOvr>
</p:notes>
</file>

<file path=ppt/notesSlides/notesSlide1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4062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497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98857"/>
      </p:ext>
    </p:extLst>
  </p:cSld>
  <p:clrMapOvr>
    <a:masterClrMapping/>
  </p:clrMapOvr>
</p:notes>
</file>

<file path=ppt/notesSlides/notesSlide6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425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2207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790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18821"/>
      </p:ext>
    </p:extLst>
  </p:cSld>
  <p:clrMapOvr>
    <a:masterClrMapping/>
  </p:clrMapOvr>
</p:notes>
</file>

<file path=ppt/slideLayouts/_rels/slideLayout10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0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87327"/>
      </p:ext>
    </p:extLst>
  </p:cSld>
  <p:clrMapOvr>
    <a:masterClrMapping/>
  </p:clrMapOvr>
  <p:hf sldNum="0" hdr="0" ftr="0" dt="0"/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295"/>
      </p:ext>
    </p:extLst>
  </p:cSld>
  <p:clrMapOvr>
    <a:masterClrMapping/>
  </p:clrMapOvr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5573559"/>
      </p:ext>
    </p:extLst>
  </p:cSld>
  <p:clrMapOvr>
    <a:masterClrMapping/>
  </p:clrMapOvr>
  <p:hf sldNum="0"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38415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0371669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5682882"/>
      </p:ext>
    </p:extLst>
  </p:cSld>
  <p:clrMapOvr>
    <a:masterClrMapping/>
  </p:clrMapOvr>
</p:sldLayout>
</file>

<file path=ppt/slideLayouts/slideLayout15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994319"/>
      </p:ext>
    </p:extLst>
  </p:cSld>
  <p:clrMapOvr>
    <a:masterClrMapping/>
  </p:clrMapOvr>
</p:sldLayout>
</file>

<file path=ppt/slideLayouts/slideLayout16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8408" y="1187450"/>
            <a:ext cx="6255903" cy="29969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6B76DB-2767-87C4-10EE-4BBBF28411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4557712"/>
            <a:ext cx="7659688" cy="163927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en-US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F4A9DA-0E0F-BB15-37FE-7C47230AF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D7EE9A-A325-1078-BB60-9FC75CAE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8" name="Freeform 64">
                <a:extLst>
                  <a:ext uri="{FF2B5EF4-FFF2-40B4-BE49-F238E27FC236}">
                    <a16:creationId xmlns:a16="http://schemas.microsoft.com/office/drawing/2014/main" id="{E3B36E34-9750-EC15-036F-4B675C295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1">
                <a:extLst>
                  <a:ext uri="{FF2B5EF4-FFF2-40B4-BE49-F238E27FC236}">
                    <a16:creationId xmlns:a16="http://schemas.microsoft.com/office/drawing/2014/main" id="{06586384-27A4-246C-E62A-33558F884F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5AA0A056-987B-0766-D8E8-C8D89A7EC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78">
                <a:extLst>
                  <a:ext uri="{FF2B5EF4-FFF2-40B4-BE49-F238E27FC236}">
                    <a16:creationId xmlns:a16="http://schemas.microsoft.com/office/drawing/2014/main" id="{B8359D64-1AAE-C3D6-1AEB-701A9026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84">
                <a:extLst>
                  <a:ext uri="{FF2B5EF4-FFF2-40B4-BE49-F238E27FC236}">
                    <a16:creationId xmlns:a16="http://schemas.microsoft.com/office/drawing/2014/main" id="{40C577F2-9B8C-9987-0FDA-0B46E995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7">
                <a:extLst>
                  <a:ext uri="{FF2B5EF4-FFF2-40B4-BE49-F238E27FC236}">
                    <a16:creationId xmlns:a16="http://schemas.microsoft.com/office/drawing/2014/main" id="{E4A8A441-14F2-1181-7C03-9AF4D75DE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3A0F5B06-DAD1-414A-4045-AC1778800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59">
                <a:extLst>
                  <a:ext uri="{FF2B5EF4-FFF2-40B4-BE49-F238E27FC236}">
                    <a16:creationId xmlns:a16="http://schemas.microsoft.com/office/drawing/2014/main" id="{6EAB1EB7-4688-82CC-051F-DB66DE38B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A9AB2401-8BD6-D082-7D34-198A6545D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65">
                <a:extLst>
                  <a:ext uri="{FF2B5EF4-FFF2-40B4-BE49-F238E27FC236}">
                    <a16:creationId xmlns:a16="http://schemas.microsoft.com/office/drawing/2014/main" id="{3A90FDBC-4B7A-EDE5-0D04-338D0D446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79">
                <a:extLst>
                  <a:ext uri="{FF2B5EF4-FFF2-40B4-BE49-F238E27FC236}">
                    <a16:creationId xmlns:a16="http://schemas.microsoft.com/office/drawing/2014/main" id="{A8D3C6B9-6FD6-25DA-E318-38517D172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82">
                <a:extLst>
                  <a:ext uri="{FF2B5EF4-FFF2-40B4-BE49-F238E27FC236}">
                    <a16:creationId xmlns:a16="http://schemas.microsoft.com/office/drawing/2014/main" id="{7B45605F-50DD-B936-79D0-4D5D3DCCF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85">
                <a:extLst>
                  <a:ext uri="{FF2B5EF4-FFF2-40B4-BE49-F238E27FC236}">
                    <a16:creationId xmlns:a16="http://schemas.microsoft.com/office/drawing/2014/main" id="{AA2CCC3A-D444-734A-6925-577856500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88">
                <a:extLst>
                  <a:ext uri="{FF2B5EF4-FFF2-40B4-BE49-F238E27FC236}">
                    <a16:creationId xmlns:a16="http://schemas.microsoft.com/office/drawing/2014/main" id="{A2BD9A0D-1346-B3F5-7383-79EB805A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6EB22E5-C3DE-A015-B732-9C99977BB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3" name="Line 63">
                  <a:extLst>
                    <a:ext uri="{FF2B5EF4-FFF2-40B4-BE49-F238E27FC236}">
                      <a16:creationId xmlns:a16="http://schemas.microsoft.com/office/drawing/2014/main" id="{93CF15FE-A466-3FBE-1E87-307BF004FC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Line 66">
                  <a:extLst>
                    <a:ext uri="{FF2B5EF4-FFF2-40B4-BE49-F238E27FC236}">
                      <a16:creationId xmlns:a16="http://schemas.microsoft.com/office/drawing/2014/main" id="{3C84471E-53D8-C7CA-359C-EA3D084335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67">
                  <a:extLst>
                    <a:ext uri="{FF2B5EF4-FFF2-40B4-BE49-F238E27FC236}">
                      <a16:creationId xmlns:a16="http://schemas.microsoft.com/office/drawing/2014/main" id="{BC3DC9EB-7ADF-8A40-A0B1-806A49FDD1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80">
                  <a:extLst>
                    <a:ext uri="{FF2B5EF4-FFF2-40B4-BE49-F238E27FC236}">
                      <a16:creationId xmlns:a16="http://schemas.microsoft.com/office/drawing/2014/main" id="{A9814A17-E78A-F4E9-E11C-91D474D977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Line 83">
                  <a:extLst>
                    <a:ext uri="{FF2B5EF4-FFF2-40B4-BE49-F238E27FC236}">
                      <a16:creationId xmlns:a16="http://schemas.microsoft.com/office/drawing/2014/main" id="{317CBEE3-C973-721D-F6E1-B01AB3846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86">
                  <a:extLst>
                    <a:ext uri="{FF2B5EF4-FFF2-40B4-BE49-F238E27FC236}">
                      <a16:creationId xmlns:a16="http://schemas.microsoft.com/office/drawing/2014/main" id="{B94FEC87-B417-D6A3-C64B-28FBFF77E6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89">
                  <a:extLst>
                    <a:ext uri="{FF2B5EF4-FFF2-40B4-BE49-F238E27FC236}">
                      <a16:creationId xmlns:a16="http://schemas.microsoft.com/office/drawing/2014/main" id="{E06EF271-57E5-EEF4-D040-2024C9C5E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6F3B2D-71C3-22D2-3FE7-AEB56473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7575CCE-8AB7-7F62-6647-54A79E708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17ABC5D-B6B9-F1AF-A5E6-4E86BF3973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D90BB42-FD51-C2C9-345D-87DED4AC79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85D3C2A-6509-6882-27B6-96C8742214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4BF0830E-092E-8582-FD37-25EBB95D93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380A303-EA12-90C6-733E-C85628E6E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1257D7-35B4-17E4-164F-621D979A03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F3910AB-8CA8-F456-4738-9F48854BD0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586CB42-F5B6-83EC-94BC-143860A11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35060AB-ED2F-208F-81B5-BEB45F802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6E687AEB-A199-BAD0-2E9A-3ACBFE2841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DAFE85D5-581E-A320-6774-95E0233C56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7270347A-DB8B-CFEA-D5B1-DBC3659BBE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1965131-3F3E-E213-B710-81D71722A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A3D07104-0A30-F679-34AF-C21FD6FAC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B13E5798-2DCB-9131-C54F-6F0D08D86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2F125324-9871-5BDF-13D3-6E4113AFD0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0CCD1F-2B54-D361-E053-5FF87DD59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3F3EEBC-EBC4-0038-38A9-A494FED7A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80" name="Freeform 64">
                <a:extLst>
                  <a:ext uri="{FF2B5EF4-FFF2-40B4-BE49-F238E27FC236}">
                    <a16:creationId xmlns:a16="http://schemas.microsoft.com/office/drawing/2014/main" id="{581DA3CF-C0A0-8E1A-B2CA-B465ACA6C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DB32943F-D66E-F068-1ECE-FF375616F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3B13BE8F-A9CD-C462-43E9-D182FCF05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78">
                <a:extLst>
                  <a:ext uri="{FF2B5EF4-FFF2-40B4-BE49-F238E27FC236}">
                    <a16:creationId xmlns:a16="http://schemas.microsoft.com/office/drawing/2014/main" id="{F75852E9-400B-CA0A-4A1A-0B754AE00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1D8ECB49-B6E6-DA8C-61EE-CB6BB20FF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7">
                <a:extLst>
                  <a:ext uri="{FF2B5EF4-FFF2-40B4-BE49-F238E27FC236}">
                    <a16:creationId xmlns:a16="http://schemas.microsoft.com/office/drawing/2014/main" id="{53A3DB70-240A-ADEB-E7B2-84B3837F4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9B713D37-E240-145B-9C3E-F8D262CF7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17B81BF5-2C3A-46BE-E721-022FD3C1F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62">
                <a:extLst>
                  <a:ext uri="{FF2B5EF4-FFF2-40B4-BE49-F238E27FC236}">
                    <a16:creationId xmlns:a16="http://schemas.microsoft.com/office/drawing/2014/main" id="{2885C111-E5DD-8443-FE17-0569B46EC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65">
                <a:extLst>
                  <a:ext uri="{FF2B5EF4-FFF2-40B4-BE49-F238E27FC236}">
                    <a16:creationId xmlns:a16="http://schemas.microsoft.com/office/drawing/2014/main" id="{029DD684-1B88-2889-DA3A-5870D6761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79">
                <a:extLst>
                  <a:ext uri="{FF2B5EF4-FFF2-40B4-BE49-F238E27FC236}">
                    <a16:creationId xmlns:a16="http://schemas.microsoft.com/office/drawing/2014/main" id="{3C566D20-0174-75CC-D855-AB274699D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2">
                <a:extLst>
                  <a:ext uri="{FF2B5EF4-FFF2-40B4-BE49-F238E27FC236}">
                    <a16:creationId xmlns:a16="http://schemas.microsoft.com/office/drawing/2014/main" id="{36A8E32A-151B-A3D3-49DE-6008D6C45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76E7A491-283C-6A17-EB8C-B02383E9A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88">
                <a:extLst>
                  <a:ext uri="{FF2B5EF4-FFF2-40B4-BE49-F238E27FC236}">
                    <a16:creationId xmlns:a16="http://schemas.microsoft.com/office/drawing/2014/main" id="{E91E0A05-94DE-D7F7-3A60-DEA330713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F3DE174-682A-6361-8639-CDA2D81AA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5" name="Line 63">
                  <a:extLst>
                    <a:ext uri="{FF2B5EF4-FFF2-40B4-BE49-F238E27FC236}">
                      <a16:creationId xmlns:a16="http://schemas.microsoft.com/office/drawing/2014/main" id="{2234DE9F-CB30-6186-5B72-493836DF14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Line 66">
                  <a:extLst>
                    <a:ext uri="{FF2B5EF4-FFF2-40B4-BE49-F238E27FC236}">
                      <a16:creationId xmlns:a16="http://schemas.microsoft.com/office/drawing/2014/main" id="{DAF283E5-22FA-93DD-FB58-AA9A0424C9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Line 67">
                  <a:extLst>
                    <a:ext uri="{FF2B5EF4-FFF2-40B4-BE49-F238E27FC236}">
                      <a16:creationId xmlns:a16="http://schemas.microsoft.com/office/drawing/2014/main" id="{CE496269-4163-B3BB-A9E1-56F00C65A0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Line 80">
                  <a:extLst>
                    <a:ext uri="{FF2B5EF4-FFF2-40B4-BE49-F238E27FC236}">
                      <a16:creationId xmlns:a16="http://schemas.microsoft.com/office/drawing/2014/main" id="{90179A3F-210B-6566-A4A2-F50DAB4E89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Line 83">
                  <a:extLst>
                    <a:ext uri="{FF2B5EF4-FFF2-40B4-BE49-F238E27FC236}">
                      <a16:creationId xmlns:a16="http://schemas.microsoft.com/office/drawing/2014/main" id="{772AEF66-4E36-6C46-BEE9-2E18CDC2AE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Line 86">
                  <a:extLst>
                    <a:ext uri="{FF2B5EF4-FFF2-40B4-BE49-F238E27FC236}">
                      <a16:creationId xmlns:a16="http://schemas.microsoft.com/office/drawing/2014/main" id="{258703F6-E13A-5C69-B4D3-DE791D24F1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1" name="Line 89">
                  <a:extLst>
                    <a:ext uri="{FF2B5EF4-FFF2-40B4-BE49-F238E27FC236}">
                      <a16:creationId xmlns:a16="http://schemas.microsoft.com/office/drawing/2014/main" id="{EEC221A3-F3A0-F165-B37C-BF65A34237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1BE042E-E49B-4A5F-357E-8DB2C56DD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C166BC29-F4E6-A651-BD21-70A8B85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002A7A7-B4BB-9C4C-3948-E72F7F44D1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F73A36C-4216-A151-D845-77BCCDC9E7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30">
                  <a:extLst>
                    <a:ext uri="{FF2B5EF4-FFF2-40B4-BE49-F238E27FC236}">
                      <a16:creationId xmlns:a16="http://schemas.microsoft.com/office/drawing/2014/main" id="{5BBF4110-E046-056F-4D58-8896610108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30">
                  <a:extLst>
                    <a:ext uri="{FF2B5EF4-FFF2-40B4-BE49-F238E27FC236}">
                      <a16:creationId xmlns:a16="http://schemas.microsoft.com/office/drawing/2014/main" id="{809EE42A-5648-154F-432A-D9F3570862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783DC31-F0EF-CF42-ED90-75B1ABD16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98C938D-4846-6187-1846-8DF73B4DD1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52F3A13-6583-B19D-8326-EDCA4E9994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C02D64-2157-DCA3-9D5E-57703AAB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EDD009B-AFCE-7C90-EDC0-4823F23EA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8DCD1D20-6F7B-2005-233C-448F72769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701A3C9-3B53-4238-2638-1B8BA0EC5F5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Line 70">
                  <a:extLst>
                    <a:ext uri="{FF2B5EF4-FFF2-40B4-BE49-F238E27FC236}">
                      <a16:creationId xmlns:a16="http://schemas.microsoft.com/office/drawing/2014/main" id="{36AC7693-785F-3C83-9A64-E6039FA0E0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F359D63-C81D-206A-44F3-F1273C070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8">
                  <a:extLst>
                    <a:ext uri="{FF2B5EF4-FFF2-40B4-BE49-F238E27FC236}">
                      <a16:creationId xmlns:a16="http://schemas.microsoft.com/office/drawing/2014/main" id="{220AC73E-818C-B36C-CBD0-B0B5802981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9">
                  <a:extLst>
                    <a:ext uri="{FF2B5EF4-FFF2-40B4-BE49-F238E27FC236}">
                      <a16:creationId xmlns:a16="http://schemas.microsoft.com/office/drawing/2014/main" id="{E5255418-4DCC-DA3A-8A94-1E4253DD4C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81D8F951-4C97-BFA4-4434-DCEC72D59E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784D93E-84DF-A671-0102-F4445B9D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7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21332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6F8AB8B9-9DB5-3592-13B2-C6EAC9964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104724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6B6B9D5-CD1B-A940-279D-F71F01ADB00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68164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269BDF9-7C8E-6E41-2B0A-E6156A56F0E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4202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B8ED33-4EE7-7B50-3C8D-2D43FCEE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C8F833A-02FB-E36B-45C9-0645070F68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7BDAEEC9-E6ED-C61A-85C7-C1E0B67B1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1492A7-053E-DE52-D433-9715A163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065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507" y="395289"/>
            <a:ext cx="7733329" cy="1189806"/>
          </a:xfrm>
        </p:spPr>
        <p:txBody>
          <a:bodyPr lIns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90507" y="1997132"/>
            <a:ext cx="2765356" cy="4465579"/>
          </a:xfrm>
        </p:spPr>
        <p:txBody>
          <a:bodyPr l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C1FBAB-005F-F0AD-1BEA-D659045F89F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815634" y="1997132"/>
            <a:ext cx="4808202" cy="4232218"/>
          </a:xfrm>
        </p:spPr>
        <p:txBody>
          <a:bodyPr lIns="9144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F0BDF-4C70-3A21-D896-DAC13562A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0509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735428F-DCEA-E8DB-1A53-7A9E8B6BD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08950FF-1512-B7DF-BED3-12DAB240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FED46019-50FE-56DC-07AE-3140B62D9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F8344F6F-7BFF-A0C1-6A5C-7C26859CE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351AD35-F328-430C-AC8C-9C2FCC751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4">
              <a:extLst>
                <a:ext uri="{FF2B5EF4-FFF2-40B4-BE49-F238E27FC236}">
                  <a16:creationId xmlns:a16="http://schemas.microsoft.com/office/drawing/2014/main" id="{26C9E2DF-5528-DC17-0E3E-5CAB02313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7">
              <a:extLst>
                <a:ext uri="{FF2B5EF4-FFF2-40B4-BE49-F238E27FC236}">
                  <a16:creationId xmlns:a16="http://schemas.microsoft.com/office/drawing/2014/main" id="{C6D0E3D9-FDBB-F24B-58B3-5D64BA3AD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7CEB91EF-B50A-86E9-6E90-5306CC452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59">
              <a:extLst>
                <a:ext uri="{FF2B5EF4-FFF2-40B4-BE49-F238E27FC236}">
                  <a16:creationId xmlns:a16="http://schemas.microsoft.com/office/drawing/2014/main" id="{9F658E30-2295-292A-732D-35D6A2A3A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46653527-5E94-B1BE-2530-38683A6E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5">
              <a:extLst>
                <a:ext uri="{FF2B5EF4-FFF2-40B4-BE49-F238E27FC236}">
                  <a16:creationId xmlns:a16="http://schemas.microsoft.com/office/drawing/2014/main" id="{746ECD9D-C4C1-ABBF-B385-62CE70917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F12FD0B4-D775-8778-B4AB-281288125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9060E759-708B-81DA-7D61-A5E4FD15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C1BC18FF-D435-8372-8D36-F0A2E2FF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7BE903D-C298-1952-7991-8E31C2AF2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607DCA6-6024-D362-9330-8AFFBBB8A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91" name="Line 63">
                <a:extLst>
                  <a:ext uri="{FF2B5EF4-FFF2-40B4-BE49-F238E27FC236}">
                    <a16:creationId xmlns:a16="http://schemas.microsoft.com/office/drawing/2014/main" id="{3B80B578-9153-AA37-CCF4-1C530CE74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Line 66">
                <a:extLst>
                  <a:ext uri="{FF2B5EF4-FFF2-40B4-BE49-F238E27FC236}">
                    <a16:creationId xmlns:a16="http://schemas.microsoft.com/office/drawing/2014/main" id="{70FF2BF6-5E2B-13B9-B292-51297D0F0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Line 67">
                <a:extLst>
                  <a:ext uri="{FF2B5EF4-FFF2-40B4-BE49-F238E27FC236}">
                    <a16:creationId xmlns:a16="http://schemas.microsoft.com/office/drawing/2014/main" id="{10EEC0DE-2FA0-2991-F09B-FDB7F90BC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Line 80">
                <a:extLst>
                  <a:ext uri="{FF2B5EF4-FFF2-40B4-BE49-F238E27FC236}">
                    <a16:creationId xmlns:a16="http://schemas.microsoft.com/office/drawing/2014/main" id="{FD5727E7-2D7B-1745-2AFE-EE92B123D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Line 83">
                <a:extLst>
                  <a:ext uri="{FF2B5EF4-FFF2-40B4-BE49-F238E27FC236}">
                    <a16:creationId xmlns:a16="http://schemas.microsoft.com/office/drawing/2014/main" id="{7E599577-4F0E-E46B-8F38-5DE84B9E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Line 86">
                <a:extLst>
                  <a:ext uri="{FF2B5EF4-FFF2-40B4-BE49-F238E27FC236}">
                    <a16:creationId xmlns:a16="http://schemas.microsoft.com/office/drawing/2014/main" id="{EBC3501F-ACA9-9716-54B2-308F761A3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Line 89">
                <a:extLst>
                  <a:ext uri="{FF2B5EF4-FFF2-40B4-BE49-F238E27FC236}">
                    <a16:creationId xmlns:a16="http://schemas.microsoft.com/office/drawing/2014/main" id="{8F837063-D92B-EA3A-1299-475B6632C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1A340BC-A6D3-539D-CB1E-965CF9C5D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7AC7CD44-8A4B-F8A7-C900-0DD35E0E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11D7F6C7-DB52-EF70-52AC-898829F0A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198FB818-8D72-83A8-92A1-DBF959851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3D0C3C81-7CE0-2D78-D02F-F9DCF0501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0C7ED120-F30B-14AB-5B2F-B022C8668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60788874-2352-19A7-D664-0106854D9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:a16="http://schemas.microsoft.com/office/drawing/2014/main" id="{88B03378-17C4-9F0A-14DE-B0D14C3A5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AF0D137B-1827-9F4C-03BB-6D7F26FF5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62">
              <a:extLst>
                <a:ext uri="{FF2B5EF4-FFF2-40B4-BE49-F238E27FC236}">
                  <a16:creationId xmlns:a16="http://schemas.microsoft.com/office/drawing/2014/main" id="{F0D58801-920F-64E9-DD6A-9E41DB9CE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5">
              <a:extLst>
                <a:ext uri="{FF2B5EF4-FFF2-40B4-BE49-F238E27FC236}">
                  <a16:creationId xmlns:a16="http://schemas.microsoft.com/office/drawing/2014/main" id="{1196BF7F-0B7D-24CC-1BF8-28DE94B28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79">
              <a:extLst>
                <a:ext uri="{FF2B5EF4-FFF2-40B4-BE49-F238E27FC236}">
                  <a16:creationId xmlns:a16="http://schemas.microsoft.com/office/drawing/2014/main" id="{0055D8F4-D194-4E40-FA91-94F7A1AE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CBF5427B-8B0F-8276-A243-4B27DA41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200EE055-2A12-AA92-46E4-2FA8D7BA3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:a16="http://schemas.microsoft.com/office/drawing/2014/main" id="{3C38B1EC-E4D2-BF06-976B-C14979A12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BCF6A29-31B0-2441-356B-86247D86D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114" name="Line 63">
                <a:extLst>
                  <a:ext uri="{FF2B5EF4-FFF2-40B4-BE49-F238E27FC236}">
                    <a16:creationId xmlns:a16="http://schemas.microsoft.com/office/drawing/2014/main" id="{6EB6905C-ACF6-9AF1-664F-5C0FED8A6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Line 66">
                <a:extLst>
                  <a:ext uri="{FF2B5EF4-FFF2-40B4-BE49-F238E27FC236}">
                    <a16:creationId xmlns:a16="http://schemas.microsoft.com/office/drawing/2014/main" id="{0E262CE0-BAF1-8146-35BB-AC059F729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Line 67">
                <a:extLst>
                  <a:ext uri="{FF2B5EF4-FFF2-40B4-BE49-F238E27FC236}">
                    <a16:creationId xmlns:a16="http://schemas.microsoft.com/office/drawing/2014/main" id="{191EBC3F-760E-86C1-8B21-A117912C6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Line 80">
                <a:extLst>
                  <a:ext uri="{FF2B5EF4-FFF2-40B4-BE49-F238E27FC236}">
                    <a16:creationId xmlns:a16="http://schemas.microsoft.com/office/drawing/2014/main" id="{53EAD6B4-1599-2782-D593-2D6148973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Line 83">
                <a:extLst>
                  <a:ext uri="{FF2B5EF4-FFF2-40B4-BE49-F238E27FC236}">
                    <a16:creationId xmlns:a16="http://schemas.microsoft.com/office/drawing/2014/main" id="{809484DC-53A9-6DF0-B3E7-61C4BBC6D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Line 86">
                <a:extLst>
                  <a:ext uri="{FF2B5EF4-FFF2-40B4-BE49-F238E27FC236}">
                    <a16:creationId xmlns:a16="http://schemas.microsoft.com/office/drawing/2014/main" id="{631B2D90-841F-130E-48D8-D77FD39A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Line 89">
                <a:extLst>
                  <a:ext uri="{FF2B5EF4-FFF2-40B4-BE49-F238E27FC236}">
                    <a16:creationId xmlns:a16="http://schemas.microsoft.com/office/drawing/2014/main" id="{54CE9CB3-DC61-CF9B-41AF-A855A9A7F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B2F52A-503B-3D02-DD9B-CD13E1192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EA1EAF5E-FFB3-BD50-2D80-15B1A519F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6D9679-CDB7-1A17-8236-8B08D90E8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3504"/>
      </p:ext>
    </p:extLst>
  </p:cSld>
  <p:clrMapOvr>
    <a:masterClrMapping/>
  </p:clrMapOvr>
</p:sldLayout>
</file>

<file path=ppt/slideLayouts/slideLayout19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61484"/>
      </p:ext>
    </p:extLst>
  </p:cSld>
  <p:clrMapOvr>
    <a:masterClrMapping/>
  </p:clrMapOvr>
</p:sldLayout>
</file>

<file path=ppt/slideLayouts/slideLayout20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>
            <a:extLst>
              <a:ext uri="{FF2B5EF4-FFF2-40B4-BE49-F238E27FC236}">
                <a16:creationId xmlns:a16="http://schemas.microsoft.com/office/drawing/2014/main" id="{08188DE9-5A5D-940E-A9B9-5CFB3A7C1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34A48A-4B33-4D5B-B419-07841EB5890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4" y="1997132"/>
            <a:ext cx="410543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4167E6-4D04-7A2D-23CD-96BBAF8B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C648438-1E2A-193E-BB18-7CBA2B492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4BF0ED-9E99-363F-C319-90444F339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5F4DA9D-3116-000E-0A7B-D7B93F324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98CFB27C-609E-49B0-CA37-A6CCB5E9DC5C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833938" y="1997075"/>
            <a:ext cx="6781268" cy="42322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4000202930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12284"/>
      </p:ext>
    </p:extLst>
  </p:cSld>
  <p:clrMapOvr>
    <a:masterClrMapping/>
  </p:clrMapOvr>
  <p:hf sldNum="0" hdr="0" ftr="0" dt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0">
            <a:extLst>
              <a:ext uri="{FF2B5EF4-FFF2-40B4-BE49-F238E27FC236}">
                <a16:creationId xmlns:a16="http://schemas.microsoft.com/office/drawing/2014/main" id="{120C2CE9-09D7-C315-9A26-E750905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7636" y="400049"/>
            <a:ext cx="8467760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5F0A77-8ECB-36B0-0483-E734AB12FD7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57636" y="1997132"/>
            <a:ext cx="5597686" cy="4356056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CB4063C8-82E1-0B52-0D41-B642726AD1E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945821" y="1997134"/>
            <a:ext cx="2679575" cy="435605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374DF95-81A4-1CFF-D87E-1DBCA565C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15172FB-4F23-B7CE-4A45-A96A16F64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8A1988F-4EE5-01C8-E1E2-EE21A6AF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9707535-B3AB-7212-B069-A366ABAFE2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14A54E3-A9EA-3476-B996-946D455F35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30">
                  <a:extLst>
                    <a:ext uri="{FF2B5EF4-FFF2-40B4-BE49-F238E27FC236}">
                      <a16:creationId xmlns:a16="http://schemas.microsoft.com/office/drawing/2014/main" id="{8096AB25-3A2B-B9B7-A68E-1974E3ED87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2085403A-97EF-4203-C58B-E41070E516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2F8BD77-64E1-4FBD-81A4-E43A307C9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323A0F3A-5730-3AFC-409F-6A67460C5A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0681FEE-64CB-7074-366C-42CED63713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8813273-0B3B-17D4-89E5-22B5D6407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8DEE50A8-DEB8-82E4-6939-22346B41B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98" name="Freeform 68">
                  <a:extLst>
                    <a:ext uri="{FF2B5EF4-FFF2-40B4-BE49-F238E27FC236}">
                      <a16:creationId xmlns:a16="http://schemas.microsoft.com/office/drawing/2014/main" id="{7C268328-6EF0-F968-28D1-9F0E5B0177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Freeform 69">
                  <a:extLst>
                    <a:ext uri="{FF2B5EF4-FFF2-40B4-BE49-F238E27FC236}">
                      <a16:creationId xmlns:a16="http://schemas.microsoft.com/office/drawing/2014/main" id="{37BFDF79-1029-8C4B-621E-4A6C9DFB6D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97" name="Line 70">
                <a:extLst>
                  <a:ext uri="{FF2B5EF4-FFF2-40B4-BE49-F238E27FC236}">
                    <a16:creationId xmlns:a16="http://schemas.microsoft.com/office/drawing/2014/main" id="{20958208-D7CF-3479-7930-E3FB39DAA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5445BB5-50E8-C707-7C74-32796AC98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0348311-F256-5764-CF61-E4D36CE7B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965C0C66-56A0-6241-4611-3A2493CC2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ACD9C93-31AC-1752-5BBC-966E9B2DBF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AD9C47F5-E53F-7F26-B78D-C86305CF01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30">
                  <a:extLst>
                    <a:ext uri="{FF2B5EF4-FFF2-40B4-BE49-F238E27FC236}">
                      <a16:creationId xmlns:a16="http://schemas.microsoft.com/office/drawing/2014/main" id="{83DE65FD-926B-50A2-C5CD-C1ED2C6BFD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30">
                  <a:extLst>
                    <a:ext uri="{FF2B5EF4-FFF2-40B4-BE49-F238E27FC236}">
                      <a16:creationId xmlns:a16="http://schemas.microsoft.com/office/drawing/2014/main" id="{B2D4F39F-E241-2969-4965-6940516FC5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8E667E2-23D6-06EC-B435-059EACC04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6B00091-7194-5945-8734-F08C954FA7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BC29BA4-16A3-1452-4146-20264C0146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DEF5151-E1C8-79DA-AA94-F406CE561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63FFA48-1F7E-5963-4AAD-A6E2C1D4B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13" name="Freeform 68">
                  <a:extLst>
                    <a:ext uri="{FF2B5EF4-FFF2-40B4-BE49-F238E27FC236}">
                      <a16:creationId xmlns:a16="http://schemas.microsoft.com/office/drawing/2014/main" id="{9B0AC0F7-48CE-DBC4-877B-C36BD9A0E2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69">
                  <a:extLst>
                    <a:ext uri="{FF2B5EF4-FFF2-40B4-BE49-F238E27FC236}">
                      <a16:creationId xmlns:a16="http://schemas.microsoft.com/office/drawing/2014/main" id="{9CE55AA7-08FE-768A-DFEA-13EE468895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2" name="Line 70">
                <a:extLst>
                  <a:ext uri="{FF2B5EF4-FFF2-40B4-BE49-F238E27FC236}">
                    <a16:creationId xmlns:a16="http://schemas.microsoft.com/office/drawing/2014/main" id="{EE9CD552-7569-2A39-A082-9790C85B6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F9AEDFC-F371-37C8-E0DA-7AAFA49C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57636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FD4A2EC-3D37-5ED6-3C9F-0CE19E6E5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4A13167-ABFC-A428-5DDD-7F6BAA8E9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EF8E96-D06F-D077-7044-401B18EE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40414"/>
      </p:ext>
    </p:extLst>
  </p:cSld>
  <p:clrMapOvr>
    <a:masterClrMapping/>
  </p:clrMapOvr>
</p:sldLayout>
</file>

<file path=ppt/slideLayouts/slideLayout2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0">
            <a:extLst>
              <a:ext uri="{FF2B5EF4-FFF2-40B4-BE49-F238E27FC236}">
                <a16:creationId xmlns:a16="http://schemas.microsoft.com/office/drawing/2014/main" id="{15290885-2BB2-6DEC-1F8F-AA5FF9F3F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06F9AAF-6332-F1FC-4AAC-EF9A6B867C25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68324" y="2082801"/>
            <a:ext cx="11055511" cy="385609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table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9F8C9F9-EE8B-8F0D-2DF6-5E4D272BD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BD84-5B1C-458E-6F04-4D0EB689E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379A34A7-6D50-3F63-9153-F866AF62D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24B4E-13D0-A782-7ECD-A34870A98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911016"/>
      </p:ext>
    </p:extLst>
  </p:cSld>
  <p:clrMapOvr>
    <a:masterClrMapping/>
  </p:clrMapOvr>
</p:sldLayout>
</file>

<file path=ppt/slideLayouts/slideLayout23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50213581"/>
      </p:ext>
    </p:extLst>
  </p:cSld>
  <p:clrMapOvr>
    <a:masterClrMapping/>
  </p:clrMapOvr>
</p:sldLayout>
</file>

<file path=ppt/slideLayouts/slideLayout2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111039"/>
      </p:ext>
    </p:extLst>
  </p:cSld>
  <p:clrMapOvr>
    <a:masterClrMapping/>
  </p:clrMapOvr>
  <p:hf sldNum="0" hdr="0" ftr="0" dt="0"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17559"/>
      </p:ext>
    </p:extLst>
  </p:cSld>
  <p:clrMapOvr>
    <a:masterClrMapping/>
  </p:clrMapOvr>
  <p:hf sldNum="0" hdr="0" ftr="0" dt="0"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56228"/>
      </p:ext>
    </p:extLst>
  </p:cSld>
  <p:clrMapOvr>
    <a:masterClrMapping/>
  </p:clrMapOvr>
  <p:hf sldNum="0" hdr="0" ftr="0" dt="0"/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2D13F-065F-B5B5-D0E6-E5707D370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9F4739-7046-0251-2DF1-C69923064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163D0146-2A52-A1D5-4593-B4C5EB99B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B11D10C2-7B14-DAF3-6BF2-5A8F43E9DA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53E52456-41A7-AC0D-14E1-EBCA46FA0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721F5B-EC05-CF43-091F-DAF14831D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EAA2530-7335-61C7-70D6-747F737F23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D6830C5-6699-B51E-C138-387FB4326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6FF4243D-BD79-D045-8F40-6116E0C37D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E9EC195D-83CA-FFB5-8E57-01F2F889675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134E1E14-0E7D-344A-292A-0FEE2278CC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5F7EE493-E0DB-AB06-7D9D-5AF68F7F066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5EEA1730-2FFB-87EA-EAD1-B2B5783665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1E4289FE-15AE-AB80-0279-9FEC059A9B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25151662-B32C-3EAB-F6C8-76DD978D23C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3C3EE828-B477-B615-CA63-8538BE486D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7AC7C2E5-ABB8-BBAD-2355-D6D2362E06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6A22F749-ED2C-4875-608B-E377A5448F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4771A641-145D-E8E1-A9B2-69823A4D01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3F8F37-F2D6-CCBD-20FE-B22B8E4C18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AF3ABA6C-6FD2-67BB-2670-5BFDD170EC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E9B0D058-B8D1-9353-2199-A74B70392D7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13A1A6A6-A997-36FF-9BD6-128BD48F10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1DB2A818-4899-91F3-6E29-A6B44792B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06FA050E-E57A-A008-4AFC-E0A7BF4BD9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1AA4FDAD-E69F-B8CA-3647-41EE49D1899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FA9079B0-05A2-05C9-0B71-62DA8342903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B1A01482-3AC9-3B96-29F0-77E1F45A2BD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18BBAE1C-A0BE-C2D0-0B21-EF53F120FEC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6699894E-9D4E-38B1-7E0F-FD7E8DD87CA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F7686F1-1A2D-7362-06B5-FFFD3ACB4F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61B3E07-B72D-1FE2-EDEA-17E925D72FF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4DFA77FC-64D9-DE58-A28A-66AD9C2B326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8FF768D7-8614-439F-50A9-59D5140555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374D642E-1A3B-7563-4C4C-A8886D59033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BFF8C2B2-E490-A9EE-3883-FA9C8EE2469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D4EBDBA2-C991-DB59-8E58-B4D12A257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C77A19F7-390A-587C-0735-A199D3DB0C8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74CC8F53-BFF6-5AA8-554D-A3AFC16E10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507FE88-BFE7-3491-C4ED-84BCC713C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5E59AEE7-2E00-DD8E-4A64-624BBBF218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4BB12628-726F-E89A-FBAF-334733B975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2BE7A39-1897-9A9A-F597-9D75FE4A851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7C6C0069-A065-BA31-6BD7-D5AA4499F6F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93CD5D7-6B2F-E9B2-9A97-ADB1AB308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CB8559C-9482-7A04-AFCA-0EE0336DB9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8E5CDD-04A4-0F7F-051B-44C6F6B7F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423FA6BC-48D6-1095-2002-196438F1D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22D39D72-6C9D-0B9E-8A6B-E7C2286B9C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7683F3FD-E227-C358-C0FD-2FFA3C28AE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EC33943E-7F7F-3DD7-3721-BA4866CC6B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E45C6B72-DCCD-6EB6-132D-0FA67819D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168015B7-C961-378D-2DC6-DC765AF0CB0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DF769C9F-2362-9FBD-939F-ABDB7CBB1F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25755D6-AD5C-914E-7A62-145DBD64A56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DFDDF6F8-12EA-25EC-8FC5-8A21B11F38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EBD7A53C-B52C-8CA2-F5BA-686A373E46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7CA0655A-0AF5-EEE3-ABB0-20D1BED0BD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4FD9506A-2D60-7B40-6CF8-F96EE89F92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AB7F3BA7-1A8F-076B-B5E3-818D3298FB2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70B6BB27-AE08-DCF4-FC6C-B0AA459929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B8BE40A7-E371-08CD-A28A-03F591E0F5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69E67CF8-C6BE-AFC8-E935-47A9B66A1D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9066B5CD-8B07-C124-814E-E0FCC342194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15BDA307-0487-F6F8-9712-E7E849479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FB2D68D3-0B6E-1782-F250-F235EBF134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0044EBAD-2D73-148B-C869-00D38A213ED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BEA5DF87-0DFD-2540-F7AB-0E6ACB1E327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916F5E3C-9C75-F588-DE04-69C972C186B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38DF4F6-2A73-D808-991D-95439C1739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7A2833E-2ADD-3B71-08FC-6283A81A80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FCDF8FCA-19BF-CFB5-0CCB-3EF2D7CB0A9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F73B0C2F-F151-71AB-9ABE-1959C358EAF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A44D14B4-5764-EFCE-FBC7-CF2D0B277AB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E3756F0B-F8B3-26EE-2A7F-1C5992122CA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1E4DCDD-63E6-2079-6168-1020560A912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1514E1C2-75D7-754B-9F26-F5B9066EFF5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41804AAA-0E5C-F089-12DB-DA756DBC8F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2EE8038-D703-128B-70AB-CE6021260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89B8075-A4EE-CE03-6C76-DC97CFABA0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E9606914-44A7-93DD-5097-AC11FE653E8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AA850AAF-4BA2-57DD-6C9D-C9991F2F2F8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66085E16-1D45-53C3-E48D-B7202C213A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421573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176637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745613"/>
      </p:ext>
    </p:extLst>
  </p:cSld>
  <p:clrMapOvr>
    <a:masterClrMapping/>
  </p:clrMapOvr>
  <p:hf sldNum="0" hdr="0" ftr="0" dt="0"/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98121"/>
      </p:ext>
    </p:extLst>
  </p:cSld>
  <p:clrMapOvr>
    <a:masterClrMapping/>
  </p:clrMapOvr>
  <p:hf sldNum="0" hdr="0" ftr="0" dt="0"/>
</p:sldLayout>
</file>

<file path=ppt/slideMasters/_rels/slideMaster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422.xml"/><Relationship Id="rId5" Type="http://schemas.openxmlformats.org/officeDocument/2006/relationships/slideLayout" Target="../slideLayouts/slideLayout517.xml"/><Relationship Id="rId6" Type="http://schemas.openxmlformats.org/officeDocument/2006/relationships/slideLayout" Target="../slideLayouts/slideLayout614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2.xml"/><Relationship Id="rId9" Type="http://schemas.openxmlformats.org/officeDocument/2006/relationships/slideLayout" Target="../slideLayouts/slideLayout923.xml"/><Relationship Id="rId10" Type="http://schemas.openxmlformats.org/officeDocument/2006/relationships/slideLayout" Target="../slideLayouts/slideLayout1020.xml"/><Relationship Id="rId11" Type="http://schemas.openxmlformats.org/officeDocument/2006/relationships/slideLayout" Target="../slideLayouts/slideLayout1115.xml"/><Relationship Id="rId12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518.xml"/><Relationship Id="rId16" Type="http://schemas.openxmlformats.org/officeDocument/2006/relationships/slideLayout" Target="../slideLayouts/slideLayout1611.xml"/><Relationship Id="rId17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84.xml"/><Relationship Id="rId19" Type="http://schemas.openxmlformats.org/officeDocument/2006/relationships/slideLayout" Target="../slideLayouts/slideLayout1921.xml"/><Relationship Id="rId20" Type="http://schemas.openxmlformats.org/officeDocument/2006/relationships/slideLayout" Target="../slideLayouts/slideLayout2012.xml"/><Relationship Id="rId21" Type="http://schemas.openxmlformats.org/officeDocument/2006/relationships/slideLayout" Target="../slideLayouts/slideLayout216.xml"/><Relationship Id="rId22" Type="http://schemas.openxmlformats.org/officeDocument/2006/relationships/slideLayout" Target="../slideLayouts/slideLayout2224.xml"/><Relationship Id="rId23" Type="http://schemas.openxmlformats.org/officeDocument/2006/relationships/slideLayout" Target="../slideLayouts/slideLayout2319.xml"/><Relationship Id="rId24" Type="http://schemas.openxmlformats.org/officeDocument/2006/relationships/slideLayout" Target="../slideLayouts/slideLayout2416.xml"/><Relationship Id="rId25" Type="http://schemas.openxmlformats.org/officeDocument/2006/relationships/theme" Target="../theme/theme12.xml"/></Relationships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534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672" r:id="rId24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16.xml"/><Relationship Id="rId2" Type="http://schemas.openxmlformats.org/officeDocument/2006/relationships/notesSlide" Target="../notesSlides/notesSlide19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12.xml"/><Relationship Id="rId2" Type="http://schemas.openxmlformats.org/officeDocument/2006/relationships/notesSlide" Target="../notesSlides/notesSlide1013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6.xml"/><Relationship Id="rId2" Type="http://schemas.openxmlformats.org/officeDocument/2006/relationships/notesSlide" Target="../notesSlides/notesSlide1110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24.xml"/><Relationship Id="rId2" Type="http://schemas.openxmlformats.org/officeDocument/2006/relationships/notesSlide" Target="../notesSlides/notesSlide12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19.xml"/><Relationship Id="rId2" Type="http://schemas.openxmlformats.org/officeDocument/2006/relationships/notesSlide" Target="../notesSlides/notesSlide135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18.xml"/><Relationship Id="rId2" Type="http://schemas.openxmlformats.org/officeDocument/2006/relationships/notesSlide" Target="../notesSlides/notesSlide51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11.xml"/><Relationship Id="rId2" Type="http://schemas.openxmlformats.org/officeDocument/2006/relationships/notesSlide" Target="../notesSlides/notesSlide61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9.xml"/><Relationship Id="rId2" Type="http://schemas.openxmlformats.org/officeDocument/2006/relationships/notesSlide" Target="../notesSlides/notesSlide78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4.xml"/><Relationship Id="rId2" Type="http://schemas.openxmlformats.org/officeDocument/2006/relationships/notesSlide" Target="../notesSlides/notesSlide8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2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Basic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delivery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3780F96-A835-781A-F44F-1A735EFD59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/>
              <a:t>Learn to infuse energy into your delivery to leave a lasting impression</a:t>
            </a:r>
          </a:p>
          <a:p>
            <a:r>
              <a:rPr lang="en-US"/>
              <a:t>One of the goals of effective communication is to motivate your audience</a:t>
            </a:r>
            <a:endParaRPr lang="en-US" dirty="0"/>
          </a:p>
        </p:txBody>
      </p:sp>
      <p:graphicFrame>
        <p:nvGraphicFramePr>
          <p:cNvPr id="15" name="Content Placeholder 18">
            <a:extLst>
              <a:ext uri="{FF2B5EF4-FFF2-40B4-BE49-F238E27FC236}">
                <a16:creationId xmlns:a16="http://schemas.microsoft.com/office/drawing/2014/main" id="{74BD87A9-1BDA-A162-93E6-ABF9D3330593}"/>
              </a:ext>
            </a:extLst>
          </p:cNvPr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1814721441"/>
              </p:ext>
            </p:extLst>
          </p:nvPr>
        </p:nvGraphicFramePr>
        <p:xfrm>
          <a:off x="4833938" y="1997075"/>
          <a:ext cx="6275389" cy="3657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44650">
                  <a:extLst>
                    <a:ext uri="{9D8B030D-6E8A-4147-A177-3AD203B41FA5}">
                      <a16:colId xmlns:a16="http://schemas.microsoft.com/office/drawing/2014/main" val="1953879122"/>
                    </a:ext>
                  </a:extLst>
                </a:gridCol>
                <a:gridCol w="2146230">
                  <a:extLst>
                    <a:ext uri="{9D8B030D-6E8A-4147-A177-3AD203B41FA5}">
                      <a16:colId xmlns:a16="http://schemas.microsoft.com/office/drawing/2014/main" val="4255660074"/>
                    </a:ext>
                  </a:extLst>
                </a:gridCol>
                <a:gridCol w="1210196">
                  <a:extLst>
                    <a:ext uri="{9D8B030D-6E8A-4147-A177-3AD203B41FA5}">
                      <a16:colId xmlns:a16="http://schemas.microsoft.com/office/drawing/2014/main" val="1104385112"/>
                    </a:ext>
                  </a:extLst>
                </a:gridCol>
                <a:gridCol w="1274313">
                  <a:extLst>
                    <a:ext uri="{9D8B030D-6E8A-4147-A177-3AD203B41FA5}">
                      <a16:colId xmlns:a16="http://schemas.microsoft.com/office/drawing/2014/main" val="1754314948"/>
                    </a:ext>
                  </a:extLst>
                </a:gridCol>
              </a:tblGrid>
              <a:tr h="555104">
                <a:tc>
                  <a:txBody>
                    <a:bodyPr/>
                    <a:lstStyle/>
                    <a:p>
                      <a: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27855"/>
                  </a:ext>
                </a:extLst>
              </a:tr>
              <a:tr h="775624">
                <a:tc>
                  <a:txBody>
                    <a:bodyPr/>
                    <a:lstStyle/>
                    <a:p>
                      <a:r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165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089530"/>
                  </a:ext>
                </a:extLst>
              </a:tr>
              <a:tr h="775624">
                <a:tc>
                  <a:txBody>
                    <a:bodyPr/>
                    <a:lstStyle/>
                    <a:p>
                      <a:r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475111"/>
                  </a:ext>
                </a:extLst>
              </a:tr>
              <a:tr h="775624">
                <a:tc>
                  <a:txBody>
                    <a:bodyPr/>
                    <a:lstStyle/>
                    <a:p>
                      <a:r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51783"/>
                  </a:ext>
                </a:extLst>
              </a:tr>
              <a:tr h="775624">
                <a:tc>
                  <a:txBody>
                    <a:bodyPr/>
                    <a:lstStyle/>
                    <a:p>
                      <a:r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464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900A-321E-9B5B-1413-B314F2F3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tips &amp; takeaways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2B37-52D4-0A96-B878-D66F7270595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EC3CA0-178A-3589-C916-CA7F321825A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240967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8E7DC65E-B0D7-37FB-7465-F1881B2FE5A8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125632543"/>
              </p:ext>
            </p:extLst>
          </p:nvPr>
        </p:nvGraphicFramePr>
        <p:xfrm>
          <a:off x="568325" y="2082800"/>
          <a:ext cx="10213972" cy="385609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553493">
                  <a:extLst>
                    <a:ext uri="{9D8B030D-6E8A-4147-A177-3AD203B41FA5}">
                      <a16:colId xmlns:a16="http://schemas.microsoft.com/office/drawing/2014/main" val="3473963133"/>
                    </a:ext>
                  </a:extLst>
                </a:gridCol>
                <a:gridCol w="2553493">
                  <a:extLst>
                    <a:ext uri="{9D8B030D-6E8A-4147-A177-3AD203B41FA5}">
                      <a16:colId xmlns:a16="http://schemas.microsoft.com/office/drawing/2014/main" val="3896826281"/>
                    </a:ext>
                  </a:extLst>
                </a:gridCol>
                <a:gridCol w="2553493">
                  <a:extLst>
                    <a:ext uri="{9D8B030D-6E8A-4147-A177-3AD203B41FA5}">
                      <a16:colId xmlns:a16="http://schemas.microsoft.com/office/drawing/2014/main" val="1391671866"/>
                    </a:ext>
                  </a:extLst>
                </a:gridCol>
                <a:gridCol w="2553493">
                  <a:extLst>
                    <a:ext uri="{9D8B030D-6E8A-4147-A177-3AD203B41FA5}">
                      <a16:colId xmlns:a16="http://schemas.microsoft.com/office/drawing/2014/main" val="3820157022"/>
                    </a:ext>
                  </a:extLst>
                </a:gridCol>
              </a:tblGrid>
              <a:tr h="333635">
                <a:tc>
                  <a:txBody>
                    <a:bodyPr/>
                    <a:lstStyle/>
                    <a:p>
                      <a: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472789"/>
                  </a:ext>
                </a:extLst>
              </a:tr>
              <a:tr h="698067">
                <a:tc>
                  <a:txBody>
                    <a:bodyPr/>
                    <a:lstStyle/>
                    <a:p>
                      <a:r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366626"/>
                  </a:ext>
                </a:extLst>
              </a:tr>
              <a:tr h="698067">
                <a:tc>
                  <a:txBody>
                    <a:bodyPr/>
                    <a:lstStyle/>
                    <a:p>
                      <a:r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991230"/>
                  </a:ext>
                </a:extLst>
              </a:tr>
              <a:tr h="698067">
                <a:tc>
                  <a:txBody>
                    <a:bodyPr/>
                    <a:lstStyle/>
                    <a:p>
                      <a:r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4.3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191369"/>
                  </a:ext>
                </a:extLst>
              </a:tr>
              <a:tr h="698067">
                <a:tc>
                  <a:txBody>
                    <a:bodyPr/>
                    <a:lstStyle/>
                    <a:p>
                      <a:r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230751"/>
                  </a:ext>
                </a:extLst>
              </a:tr>
              <a:tr h="698067">
                <a:tc>
                  <a:txBody>
                    <a:bodyPr/>
                    <a:lstStyle/>
                    <a:p>
                      <a:r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868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155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pic>
        <p:nvPicPr>
          <p:cNvPr id="18" name="Picture Placeholder 17" descr="A ski lift with mountains in the background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5" b="15"/>
          <a:stretch/>
        </p:blipFill>
        <p:spPr/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9" name="Picture Placeholder 8" descr="Angle view of a man skiing on a mountain slope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206" r="22206"/>
          <a:stretch/>
        </p:blipFill>
        <p:spPr/>
      </p:pic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Overcoming nervousness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Confidence-building strategies</a:t>
            </a:r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Engaging the audience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957EAB-1A32-A2FE-6656-37F9DA322C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</p:spTree>
    <p:extLst>
      <p:ext uri="{BB962C8B-B14F-4D97-AF65-F5344CB8AC3E}">
        <p14:creationId xmlns:p14="http://schemas.microsoft.com/office/powerpoint/2010/main" val="194486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Selecting visual aids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5918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F9A0-D364-C129-711E-DB39F65E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  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9A860AE-836A-6B3C-D663-F6B253827540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BFE84A7-25EF-3EAC-827F-0F82AD57DF5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Effective body language enhances your message, 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2723865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5A52-EB72-8381-9004-15EFA08A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507" y="395289"/>
            <a:ext cx="7687131" cy="1189806"/>
          </a:xfrm>
        </p:spPr>
        <p:txBody>
          <a:bodyPr/>
          <a:lstStyle/>
          <a:p>
            <a:r>
              <a:rPr lang="en-US" dirty="0"/>
              <a:t>Navigating Q&amp;A sessions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77FFE-5575-F589-0B25-1907543616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F9818-7589-51E7-9F61-CDE1B7A6B27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815138" y="1997075"/>
            <a:ext cx="4857750" cy="4232275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3284616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Speaking impact </a:t>
            </a:r>
          </a:p>
        </p:txBody>
      </p:sp>
      <p:pic>
        <p:nvPicPr>
          <p:cNvPr id="10" name="Picture Placeholder 9" descr="Close-up of a snow covered road">
            <a:extLst>
              <a:ext uri="{FF2B5EF4-FFF2-40B4-BE49-F238E27FC236}">
                <a16:creationId xmlns:a16="http://schemas.microsoft.com/office/drawing/2014/main" id="{1A068317-699A-4C96-BD22-58E7B50ADD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3364" r="3336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idx="10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theme/theme12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1.xml"/></Relationships>
</file>

<file path=customXml/item1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3.xml><?xml version="1.0" encoding="utf-8"?>
<ds:datastoreItem xmlns:ds="http://schemas.openxmlformats.org/officeDocument/2006/customXml" ds:itemID="{36986C09-F420-40AE-93AA-C368DCF73FE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2.xml><?xml version="1.0" encoding="utf-8"?>
<ds:datastoreItem xmlns:ds="http://schemas.openxmlformats.org/officeDocument/2006/customXml" ds:itemID="{A32DBBDF-0415-4F4A-A72F-EB449088BF3B}">
  <ds:schemaRefs>
    <ds:schemaRef ds:uri="http://schemas.microsoft.com/sharepoint/v3/contenttype/forms"/>
  </ds:schemaRefs>
</ds:datastoreItem>
</file>

<file path=customXml/itemProps31.xml><?xml version="1.0" encoding="utf-8"?>
<ds:datastoreItem xmlns:ds="http://schemas.openxmlformats.org/officeDocument/2006/customXml" ds:itemID="{05E267E2-D0C1-458E-BA40-3B641CF83E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ap:Properties xmlns:vt="http://schemas.openxmlformats.org/officeDocument/2006/docPropsVTypes" xmlns:ap="http://schemas.openxmlformats.org/officeDocument/2006/extended-properties">
  <ap:Template>FrostyVTI</ap:Template>
  <ap:TotalTime>0</ap:TotalTime>
  <ap:Words>414</ap:Words>
  <ap:Application>Microsoft Office PowerPoint</ap:Application>
  <ap:PresentationFormat>Widescreen</ap:PresentationFormat>
  <ap:Paragraphs>119</ap:Paragraphs>
  <ap:Slides>13</ap:Slides>
  <ap:Notes>13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ap:HeadingPairs>
  <ap:TitlesOfParts>
    <vt:vector baseType="lpstr" size="19">
      <vt:lpstr>Arial</vt:lpstr>
      <vt:lpstr>Avenir Next LT Pro</vt:lpstr>
      <vt:lpstr>Calibri</vt:lpstr>
      <vt:lpstr>Goudy Old Style</vt:lpstr>
      <vt:lpstr>Wingdings</vt:lpstr>
      <vt:lpstr>FrostyVTI</vt:lpstr>
      <vt:lpstr>Basic presentation</vt:lpstr>
      <vt:lpstr>Agenda</vt:lpstr>
      <vt:lpstr>The power of communication</vt:lpstr>
      <vt:lpstr>Overcoming nervousness</vt:lpstr>
      <vt:lpstr>Engaging the audience</vt:lpstr>
      <vt:lpstr>Selecting visual aids</vt:lpstr>
      <vt:lpstr>Effective delivery techniques   </vt:lpstr>
      <vt:lpstr>Navigating Q&amp;A sessions  </vt:lpstr>
      <vt:lpstr>Speaking impact </vt:lpstr>
      <vt:lpstr>Dynamic delivery</vt:lpstr>
      <vt:lpstr>Final tips &amp; takeaways </vt:lpstr>
      <vt:lpstr>Speaking engagement metrics</vt:lpstr>
      <vt:lpstr>Thank you</vt:lpstr>
    </vt:vector>
  </ap:TitlesOfParts>
  <ap:Company/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2023-12-10T15:14:12Z</dcterms:created>
  <dcterms:modified xsi:type="dcterms:W3CDTF">2024-03-08T18:18:57Z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